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451" r:id="rId2"/>
    <p:sldId id="452" r:id="rId3"/>
    <p:sldId id="439" r:id="rId4"/>
    <p:sldId id="447" r:id="rId5"/>
    <p:sldId id="449" r:id="rId6"/>
    <p:sldId id="455" r:id="rId7"/>
    <p:sldId id="437" r:id="rId8"/>
    <p:sldId id="446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9"/>
    <a:srgbClr val="017FBA"/>
    <a:srgbClr val="008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1C6B1-FA75-45F9-B91D-96195B03FE5A}" v="15" dt="2023-09-25T09:41:49.794"/>
    <p1510:client id="{DF85F94B-58CB-47F0-9CA7-1A56C0B33504}" v="2" dt="2023-09-25T13:23:09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4F1A44AC-034D-944F-9094-731171B9177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C378C644-46E3-604E-A322-046EBE0688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9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95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 White layou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medical images&#10;&#10;Description automatically generated">
            <a:extLst>
              <a:ext uri="{FF2B5EF4-FFF2-40B4-BE49-F238E27FC236}">
                <a16:creationId xmlns:a16="http://schemas.microsoft.com/office/drawing/2014/main" id="{4764F746-7749-504B-4DC2-C10E34D4A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OM White layou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3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 Whit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537200-A742-3225-D33E-6DF94A597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IE" dirty="0"/>
              <a:t>Tuesday 11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0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M White layou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70695"/>
            <a:ext cx="5181600" cy="400626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70695"/>
            <a:ext cx="5181600" cy="400626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F606-9667-8B68-B43A-6646C492D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IE" dirty="0"/>
              <a:t>11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 White layout  Sid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6303C6-A16C-9845-F823-A57495F726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29488" y="0"/>
            <a:ext cx="4862512" cy="6858000"/>
          </a:xfrm>
          <a:prstGeom prst="parallelogram">
            <a:avLst/>
          </a:prstGeo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95D6F24-AF7D-0C77-DB0D-E28787EC01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249488"/>
            <a:ext cx="56197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088868-2612-D693-34B3-D8A78B62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D4CD683-7FF5-4C51-7943-B290F6AFF2ED}"/>
              </a:ext>
            </a:extLst>
          </p:cNvPr>
          <p:cNvSpPr/>
          <p:nvPr userDrawn="1"/>
        </p:nvSpPr>
        <p:spPr>
          <a:xfrm flipH="1">
            <a:off x="7172322" y="0"/>
            <a:ext cx="4701021" cy="6871850"/>
          </a:xfrm>
          <a:prstGeom prst="parallelogram">
            <a:avLst/>
          </a:prstGeom>
          <a:solidFill>
            <a:srgbClr val="017F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17FBA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0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 White layout multi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8E4D21-ADCF-B2E2-F78E-B69FC0EDB0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9" y="2249488"/>
            <a:ext cx="509154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A28742E-C28D-4AF4-BB1F-A930FC0D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290"/>
            <a:ext cx="5091544" cy="86779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356A5-AD34-AB62-6081-FD5B5F827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8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M White layout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2FCED5-C8EF-6BC9-A405-E788906A7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 White layou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41;p1">
            <a:extLst>
              <a:ext uri="{FF2B5EF4-FFF2-40B4-BE49-F238E27FC236}">
                <a16:creationId xmlns:a16="http://schemas.microsoft.com/office/drawing/2014/main" id="{44D35E51-5723-A5C4-61C9-8184D16CEED9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2909" y="2976478"/>
            <a:ext cx="4346183" cy="167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959C99A2-08C2-FF89-A691-C99F06F1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9704"/>
            <a:ext cx="10515600" cy="8677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C8C22AA-4EE4-669B-8B42-15BA6FFDA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9786"/>
            <a:ext cx="9144000" cy="512759"/>
          </a:xfrm>
        </p:spPr>
        <p:txBody>
          <a:bodyPr/>
          <a:lstStyle>
            <a:lvl1pPr marL="0" indent="0" algn="ctr">
              <a:buNone/>
              <a:defRPr sz="18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>
            <a:extLst>
              <a:ext uri="{FF2B5EF4-FFF2-40B4-BE49-F238E27FC236}">
                <a16:creationId xmlns:a16="http://schemas.microsoft.com/office/drawing/2014/main" id="{8E81695E-31A9-23D7-E6E5-BB1647790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02290"/>
            <a:ext cx="10515600" cy="86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447FF66F-046E-3A6F-CC3E-7C8E27922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249488"/>
            <a:ext cx="10515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5CA9D-7415-60D2-19A7-CB80E4780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0661" y="6273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smtClean="0">
                <a:solidFill>
                  <a:schemeClr val="accent5"/>
                </a:solidFill>
                <a:latin typeface="Verdan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IE" dirty="0"/>
              <a:t>11 July 2023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9765C7-54D0-B745-03E2-983FF0642C0B}"/>
              </a:ext>
            </a:extLst>
          </p:cNvPr>
          <p:cNvSpPr txBox="1">
            <a:spLocks/>
          </p:cNvSpPr>
          <p:nvPr userDrawn="1"/>
        </p:nvSpPr>
        <p:spPr>
          <a:xfrm>
            <a:off x="724659" y="203479"/>
            <a:ext cx="10624502" cy="365125"/>
          </a:xfrm>
          <a:prstGeom prst="rect">
            <a:avLst/>
          </a:prstGeom>
        </p:spPr>
        <p:txBody>
          <a:bodyPr rIns="0" anchor="ctr"/>
          <a:lstStyle>
            <a:defPPr>
              <a:defRPr lang="en-US"/>
            </a:defPPr>
            <a:lvl1pPr marL="0" algn="ctr" defTabSz="914400" rtl="0" eaLnBrk="1" latinLnBrk="0" hangingPunct="1">
              <a:defRPr lang="en-IE" sz="1200" b="0" i="0" kern="1200" smtClean="0">
                <a:solidFill>
                  <a:schemeClr val="tx1">
                    <a:tint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sz="800" b="0" i="0" dirty="0">
                <a:solidFill>
                  <a:schemeClr val="accent5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UCD Ireland’s Global University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A24AEB-77CA-EEC8-8421-BE4B1A8727CA}"/>
              </a:ext>
            </a:extLst>
          </p:cNvPr>
          <p:cNvCxnSpPr>
            <a:cxnSpLocks/>
            <a:stCxn id="2" idx="3"/>
          </p:cNvCxnSpPr>
          <p:nvPr userDrawn="1"/>
        </p:nvCxnSpPr>
        <p:spPr>
          <a:xfrm flipV="1">
            <a:off x="2735262" y="523875"/>
            <a:ext cx="8612543" cy="145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">
            <a:extLst>
              <a:ext uri="{FF2B5EF4-FFF2-40B4-BE49-F238E27FC236}">
                <a16:creationId xmlns:a16="http://schemas.microsoft.com/office/drawing/2014/main" id="{D5C991AB-A889-87BD-78CE-E6ECFC042C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360" y="149300"/>
            <a:ext cx="2013902" cy="77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573D49-DE7D-7909-F55A-1C168ABAD5FC}"/>
              </a:ext>
            </a:extLst>
          </p:cNvPr>
          <p:cNvSpPr txBox="1">
            <a:spLocks/>
          </p:cNvSpPr>
          <p:nvPr userDrawn="1"/>
        </p:nvSpPr>
        <p:spPr>
          <a:xfrm>
            <a:off x="785178" y="6273662"/>
            <a:ext cx="41148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lang="en-IE" sz="1200" b="0" i="0" kern="1200" smtClean="0">
                <a:solidFill>
                  <a:schemeClr val="tx1">
                    <a:tint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900" b="0" i="0" dirty="0" err="1">
                <a:solidFill>
                  <a:srgbClr val="00417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www.ucd.ie</a:t>
            </a:r>
            <a:r>
              <a:rPr lang="en-IE" sz="900" b="0" i="0" dirty="0">
                <a:solidFill>
                  <a:srgbClr val="00417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/medicine</a:t>
            </a:r>
            <a:endParaRPr sz="900" b="0" i="0" dirty="0">
              <a:solidFill>
                <a:srgbClr val="004179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943360-91E3-E7C4-FB77-7941480577B7}"/>
              </a:ext>
            </a:extLst>
          </p:cNvPr>
          <p:cNvCxnSpPr>
            <a:cxnSpLocks/>
          </p:cNvCxnSpPr>
          <p:nvPr userDrawn="1"/>
        </p:nvCxnSpPr>
        <p:spPr>
          <a:xfrm>
            <a:off x="830580" y="6361113"/>
            <a:ext cx="10515600" cy="0"/>
          </a:xfrm>
          <a:prstGeom prst="line">
            <a:avLst/>
          </a:prstGeom>
          <a:ln>
            <a:solidFill>
              <a:srgbClr val="0041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3" r:id="rId2"/>
    <p:sldLayoutId id="2147483714" r:id="rId3"/>
    <p:sldLayoutId id="2147483715" r:id="rId4"/>
    <p:sldLayoutId id="2147483716" r:id="rId5"/>
    <p:sldLayoutId id="2147483770" r:id="rId6"/>
    <p:sldLayoutId id="2147483750" r:id="rId7"/>
    <p:sldLayoutId id="2147483717" r:id="rId8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rgbClr val="004179"/>
          </a:solidFill>
          <a:latin typeface="Verdana" panose="020B0604030504040204" pitchFamily="34" charset="0"/>
          <a:ea typeface="Tahoma" panose="020B0604030504040204" pitchFamily="34" charset="0"/>
          <a:cs typeface="Verdana" panose="020B060403050404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79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79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79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79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79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79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79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79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rgbClr val="004179"/>
          </a:solidFill>
          <a:latin typeface="Verdana" panose="020B0604030504040204" pitchFamily="34" charset="0"/>
          <a:ea typeface="Tahoma" panose="020B0604030504040204" pitchFamily="34" charset="0"/>
          <a:cs typeface="Verdana" panose="020B060403050404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rgbClr val="004179"/>
          </a:solidFill>
          <a:latin typeface="Verdana" panose="020B0604030504040204" pitchFamily="34" charset="0"/>
          <a:ea typeface="Tahoma" panose="020B0604030504040204" pitchFamily="34" charset="0"/>
          <a:cs typeface="Verdana" panose="020B060403050404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rgbClr val="004179"/>
          </a:solidFill>
          <a:latin typeface="Verdana" panose="020B0604030504040204" pitchFamily="34" charset="0"/>
          <a:ea typeface="Tahoma" panose="020B0604030504040204" pitchFamily="34" charset="0"/>
          <a:cs typeface="Verdana" panose="020B060403050404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rgbClr val="004179"/>
          </a:solidFill>
          <a:latin typeface="Verdana" panose="020B0604030504040204" pitchFamily="34" charset="0"/>
          <a:ea typeface="Tahoma" panose="020B0604030504040204" pitchFamily="34" charset="0"/>
          <a:cs typeface="Verdana" panose="020B060403050404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rgbClr val="004179"/>
          </a:solidFill>
          <a:latin typeface="Verdana" panose="020B0604030504040204" pitchFamily="34" charset="0"/>
          <a:ea typeface="Tahom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83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D7DA-FA7A-B43E-AB69-A640E2AF1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ADF72-2EA5-088F-70C9-6A61E26D7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Subheading</a:t>
            </a:r>
          </a:p>
          <a:p>
            <a:endParaRPr lang="en-IE" dirty="0"/>
          </a:p>
          <a:p>
            <a:r>
              <a:rPr lang="en-IE" dirty="0"/>
              <a:t>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8CCED-D5FE-2C7A-6BDF-F00DAF584E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0661" y="6273662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IE" dirty="0"/>
              <a:t>11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2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person, clothing, human face, shoulder&#10;&#10;Description automatically generated">
            <a:extLst>
              <a:ext uri="{FF2B5EF4-FFF2-40B4-BE49-F238E27FC236}">
                <a16:creationId xmlns:a16="http://schemas.microsoft.com/office/drawing/2014/main" id="{D61D5F2A-F16D-17F9-4A57-81FF777B07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r="3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08D41E6-2642-78B1-1CC8-647655289C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6C68E1-F519-51BA-4433-5A3E75B1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45933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tube with blood&#10;&#10;Description automatically generated">
            <a:extLst>
              <a:ext uri="{FF2B5EF4-FFF2-40B4-BE49-F238E27FC236}">
                <a16:creationId xmlns:a16="http://schemas.microsoft.com/office/drawing/2014/main" id="{8148A78A-C41E-D6D2-6741-104C7DB8E3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" b="2981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08D41E6-2642-78B1-1CC8-647655289C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6C68E1-F519-51BA-4433-5A3E75B1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422544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lying on a bed with a nurse and a person in a mask&#10;&#10;Description automatically generated">
            <a:extLst>
              <a:ext uri="{FF2B5EF4-FFF2-40B4-BE49-F238E27FC236}">
                <a16:creationId xmlns:a16="http://schemas.microsoft.com/office/drawing/2014/main" id="{A8032D24-6071-136B-C8BB-92C52A2C1C6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r="26363"/>
          <a:stretch/>
        </p:blipFill>
        <p:spPr/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08D41E6-2642-78B1-1CC8-647655289C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6C68E1-F519-51BA-4433-5A3E75B1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66269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70A622-A539-3641-4282-9E82D482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Content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26F58F-5FFB-1DF2-FF90-B1A702A6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19004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ouple of women wearing lab coats&#10;&#10;Description automatically generated with low confidence">
            <a:extLst>
              <a:ext uri="{FF2B5EF4-FFF2-40B4-BE49-F238E27FC236}">
                <a16:creationId xmlns:a16="http://schemas.microsoft.com/office/drawing/2014/main" id="{8D2AE953-92C4-C8AC-043B-CC7A9BE8FE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815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0" y="2012308"/>
            <a:ext cx="121920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7200" u="none" strike="noStrike" cap="none" dirty="0">
                <a:solidFill>
                  <a:srgbClr val="0041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Thank You.</a:t>
            </a:r>
            <a:endParaRPr dirty="0">
              <a:solidFill>
                <a:srgbClr val="004179"/>
              </a:solidFill>
              <a:latin typeface="Verdana" panose="020B0604030504040204" pitchFamily="34" charset="0"/>
            </a:endParaRPr>
          </a:p>
        </p:txBody>
      </p:sp>
      <p:pic>
        <p:nvPicPr>
          <p:cNvPr id="141" name="Google Shape;141;p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2909" y="2976478"/>
            <a:ext cx="4346183" cy="167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"/>
          <p:cNvSpPr txBox="1"/>
          <p:nvPr/>
        </p:nvSpPr>
        <p:spPr>
          <a:xfrm>
            <a:off x="0" y="4637618"/>
            <a:ext cx="121920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none" strike="noStrike" cap="none" dirty="0">
                <a:solidFill>
                  <a:srgbClr val="017F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w: </a:t>
            </a:r>
            <a:r>
              <a:rPr lang="en-IE" sz="1800" u="none" strike="noStrike" cap="none" dirty="0" err="1">
                <a:solidFill>
                  <a:srgbClr val="0041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ucd.ie</a:t>
            </a:r>
            <a:r>
              <a:rPr lang="en-IE" sz="1800" u="none" strike="noStrike" cap="none" dirty="0">
                <a:solidFill>
                  <a:srgbClr val="0041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/medicine</a:t>
            </a:r>
            <a:endParaRPr dirty="0">
              <a:solidFill>
                <a:srgbClr val="004179"/>
              </a:solidFill>
              <a:latin typeface="Verdana" panose="020B0604030504040204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rgbClr val="0041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915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SOM White layout Content slide">
  <a:themeElements>
    <a:clrScheme name="UCD RTT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67</Words>
  <Application>Microsoft Office PowerPoint</Application>
  <PresentationFormat>Widescreen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SOM White layout Content slide</vt:lpstr>
      <vt:lpstr>PowerPoint Presentation</vt:lpstr>
      <vt:lpstr>Heading</vt:lpstr>
      <vt:lpstr>Main Title</vt:lpstr>
      <vt:lpstr>Main Title</vt:lpstr>
      <vt:lpstr>Main Title</vt:lpstr>
      <vt:lpstr>Main Title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UCD School of Agriculture and Food Science</dc:title>
  <dc:creator>Valerie Abbott</dc:creator>
  <cp:lastModifiedBy>Jean Ryan</cp:lastModifiedBy>
  <cp:revision>39</cp:revision>
  <dcterms:created xsi:type="dcterms:W3CDTF">2022-02-16T00:08:06Z</dcterms:created>
  <dcterms:modified xsi:type="dcterms:W3CDTF">2023-09-28T11:49:40Z</dcterms:modified>
</cp:coreProperties>
</file>